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1134" y="-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462"/>
            <a:ext cx="7772400" cy="37599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672376"/>
            <a:ext cx="6858000" cy="26074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5171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4893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574987"/>
            <a:ext cx="1971675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574987"/>
            <a:ext cx="5800725" cy="9152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8247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0398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692444"/>
            <a:ext cx="7886700" cy="44924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7227345"/>
            <a:ext cx="7886700" cy="236244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5440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874937"/>
            <a:ext cx="3886200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874937"/>
            <a:ext cx="3886200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6710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74990"/>
            <a:ext cx="7886700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647443"/>
            <a:ext cx="3868340" cy="12974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944914"/>
            <a:ext cx="3868340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647443"/>
            <a:ext cx="3887391" cy="12974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944914"/>
            <a:ext cx="3887391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1657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4271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88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19984"/>
            <a:ext cx="2949178" cy="2519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54968"/>
            <a:ext cx="4629150" cy="76748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39929"/>
            <a:ext cx="2949178" cy="60023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46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19984"/>
            <a:ext cx="2949178" cy="2519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54968"/>
            <a:ext cx="4629150" cy="767483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39929"/>
            <a:ext cx="2949178" cy="60023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1497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74990"/>
            <a:ext cx="788670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874937"/>
            <a:ext cx="788670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0009783"/>
            <a:ext cx="20574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8A699-6011-471D-882A-59D9F0AEA162}" type="datetimeFigureOut">
              <a:rPr lang="es-BO" smtClean="0"/>
              <a:t>22/9/2021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0009783"/>
            <a:ext cx="30861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0009783"/>
            <a:ext cx="20574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7DB8-0B92-4EC0-9FC3-8680B7219AB8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6915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clutamostalentos2021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E7F00059-E220-477E-B357-2767BFE52C09}"/>
              </a:ext>
            </a:extLst>
          </p:cNvPr>
          <p:cNvSpPr txBox="1"/>
          <p:nvPr/>
        </p:nvSpPr>
        <p:spPr>
          <a:xfrm>
            <a:off x="383583" y="767843"/>
            <a:ext cx="8376834" cy="97565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BO" sz="1600" dirty="0"/>
          </a:p>
          <a:p>
            <a:pPr algn="ctr"/>
            <a:r>
              <a:rPr lang="es-BO" sz="1600" dirty="0"/>
              <a:t>Importante Empresa Industrial y Comercial con productos lideres en el mercado y de presencia nacional,  desea incorporar a su equipo de trabajo talentos de primer nivel.</a:t>
            </a:r>
          </a:p>
          <a:p>
            <a:pPr algn="ctr"/>
            <a:endParaRPr lang="es-BO" sz="1600" dirty="0"/>
          </a:p>
          <a:p>
            <a:pPr algn="ctr"/>
            <a:r>
              <a:rPr lang="es-BO" sz="1600" b="1" dirty="0">
                <a:solidFill>
                  <a:srgbClr val="000000"/>
                </a:solidFill>
              </a:rPr>
              <a:t>Asistente de Servicio Técnico – línea Hogar</a:t>
            </a:r>
          </a:p>
          <a:p>
            <a:pPr algn="ctr"/>
            <a:r>
              <a:rPr lang="es-BO" sz="1600" b="1" dirty="0">
                <a:solidFill>
                  <a:srgbClr val="000000"/>
                </a:solidFill>
              </a:rPr>
              <a:t>SEDE SANTA CRUZ</a:t>
            </a:r>
          </a:p>
          <a:p>
            <a:pPr algn="ctr"/>
            <a:endParaRPr lang="es-BO" sz="1600" b="1" dirty="0">
              <a:solidFill>
                <a:srgbClr val="000000"/>
              </a:solidFill>
            </a:endParaRPr>
          </a:p>
          <a:p>
            <a:pPr algn="ctr"/>
            <a:endParaRPr lang="es-BO" sz="1600" dirty="0">
              <a:solidFill>
                <a:srgbClr val="000000"/>
              </a:solidFill>
            </a:endParaRP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 </a:t>
            </a:r>
            <a:r>
              <a:rPr lang="es-BO" sz="1600" b="1" dirty="0">
                <a:solidFill>
                  <a:srgbClr val="000000"/>
                </a:solidFill>
              </a:rPr>
              <a:t>Objetivo del Cargo:</a:t>
            </a:r>
            <a:endParaRPr lang="es-BO" sz="1600" dirty="0">
              <a:solidFill>
                <a:srgbClr val="000000"/>
              </a:solidFill>
            </a:endParaRP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Ejecutar todas las actividades requeridas para tener en óptimo estado todo producto de línea blanca que la empresa comercialice.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es-BO" sz="1600" b="1" dirty="0">
                <a:solidFill>
                  <a:srgbClr val="000000"/>
                </a:solidFill>
              </a:rPr>
              <a:t>Requisitos:</a:t>
            </a:r>
            <a:endParaRPr lang="es-BO" sz="1600" dirty="0">
              <a:solidFill>
                <a:srgbClr val="000000"/>
              </a:solidFill>
            </a:endParaRPr>
          </a:p>
          <a:p>
            <a:pPr algn="just"/>
            <a:r>
              <a:rPr lang="es-BO" sz="1600">
                <a:solidFill>
                  <a:srgbClr val="000000"/>
                </a:solidFill>
              </a:rPr>
              <a:t>• Técnico </a:t>
            </a:r>
            <a:r>
              <a:rPr lang="es-BO" sz="1600" dirty="0">
                <a:solidFill>
                  <a:srgbClr val="000000"/>
                </a:solidFill>
              </a:rPr>
              <a:t>mecánico,  electricidad domiciliaria, industrial, y/o </a:t>
            </a:r>
            <a:r>
              <a:rPr lang="es-BO" sz="1600">
                <a:solidFill>
                  <a:srgbClr val="000000"/>
                </a:solidFill>
              </a:rPr>
              <a:t>frigorista.</a:t>
            </a:r>
            <a:endParaRPr lang="es-BO" sz="1600" dirty="0">
              <a:solidFill>
                <a:srgbClr val="000000"/>
              </a:solidFill>
            </a:endParaRP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Conocimientos en refrigeración, electrónica y electricidad y conversión de GLP a gas domiciliario.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Experiencia de 2 años como técnico en cocinas, refrigeración, lavadoras, microondas (Recomendable).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Licencia de Conducir - Categoría B.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es-BO" sz="1600" b="1" dirty="0">
                <a:solidFill>
                  <a:srgbClr val="000000"/>
                </a:solidFill>
              </a:rPr>
              <a:t>Funciones del Puesto:</a:t>
            </a:r>
            <a:endParaRPr lang="es-BO" sz="1600" dirty="0">
              <a:solidFill>
                <a:srgbClr val="000000"/>
              </a:solidFill>
            </a:endParaRP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Recepción, diagnóstico, supervisión y reparación de lavadoras, cocinas y otros.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Informe de ingresos y salidas de repuestos, servicios, atenciones, solicitudes por clientes finales, etc.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Asistencia técnica y personalizada a los clientes externos.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es-BO" sz="1600" b="1" dirty="0">
                <a:solidFill>
                  <a:srgbClr val="000000"/>
                </a:solidFill>
              </a:rPr>
              <a:t>Competencias:</a:t>
            </a:r>
            <a:endParaRPr lang="es-BO" sz="1600" dirty="0">
              <a:solidFill>
                <a:srgbClr val="000000"/>
              </a:solidFill>
            </a:endParaRP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Honradez.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Trabajo en equipo.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Coordinación.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• Productividad.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es-BO" sz="1600" dirty="0">
                <a:solidFill>
                  <a:srgbClr val="000000"/>
                </a:solidFill>
              </a:rPr>
              <a:t>Las personas interesadas que cumplan con el Perfil podrán remitir su Currículum Vítae, indicando su pretensión salarial, al mail </a:t>
            </a:r>
            <a:r>
              <a:rPr lang="es-BO" sz="1600" dirty="0">
                <a:solidFill>
                  <a:srgbClr val="5F6368"/>
                </a:solidFill>
                <a:latin typeface="Roboto" panose="02000000000000000000" pitchFamily="2" charset="0"/>
                <a:hlinkClick r:id="rId2"/>
              </a:rPr>
              <a:t>reclutamostalentos2021@gmail.com</a:t>
            </a:r>
            <a:endParaRPr lang="es-BO" sz="1600" dirty="0">
              <a:solidFill>
                <a:srgbClr val="5F6368"/>
              </a:solidFill>
              <a:latin typeface="Roboto" panose="02000000000000000000" pitchFamily="2" charset="0"/>
            </a:endParaRPr>
          </a:p>
          <a:p>
            <a:pPr algn="just"/>
            <a:endParaRPr lang="es-BO" sz="1600" dirty="0">
              <a:solidFill>
                <a:srgbClr val="000000"/>
              </a:solidFill>
            </a:endParaRPr>
          </a:p>
          <a:p>
            <a:pPr algn="just"/>
            <a:endParaRPr lang="es-BO" sz="1600" dirty="0">
              <a:solidFill>
                <a:srgbClr val="000000"/>
              </a:solidFill>
            </a:endParaRPr>
          </a:p>
          <a:p>
            <a:endParaRPr lang="es-BO" sz="1600" dirty="0"/>
          </a:p>
          <a:p>
            <a:endParaRPr lang="es-BO" sz="1600" dirty="0"/>
          </a:p>
          <a:p>
            <a:endParaRPr lang="es-BO" dirty="0"/>
          </a:p>
          <a:p>
            <a:pPr marL="285750" indent="-285750">
              <a:buFontTx/>
              <a:buChar char="-"/>
            </a:pP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503056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216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Murillo</dc:creator>
  <cp:lastModifiedBy>Andrea Murillo</cp:lastModifiedBy>
  <cp:revision>5</cp:revision>
  <dcterms:created xsi:type="dcterms:W3CDTF">2021-07-30T16:36:42Z</dcterms:created>
  <dcterms:modified xsi:type="dcterms:W3CDTF">2021-09-22T20:24:29Z</dcterms:modified>
</cp:coreProperties>
</file>